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60CC3-6AE7-F8DE-6DBD-7A446B446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12011B-322A-CF27-CC7B-D73B32181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CD2DCBC-1D8A-CD84-A335-64D971759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B3757E0-92D1-CEE0-3E57-1A50C092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9E63E39-7964-6F04-965F-8157505F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9486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8BF75-42BA-6D1A-A145-5E5150FE2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789EACE-192C-CDEE-0C75-3EBA29957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02804B9-74B5-0425-D795-311278689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2A1D748-F7D0-192D-23C8-DA43B1D8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EA23145-EF18-D36A-942A-53501B46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055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C586C13-65E6-D100-8E71-D2D2BF3F3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7E4F087-5656-0E74-0FDB-019D52E93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3E817CD-6B59-0138-6B20-1D3B9C67D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8A804FA-32F2-BF82-F934-7F3143035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93061A7-3D02-0FDE-724D-C4D3AFCE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194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CFDF6-500B-D282-A1AB-63850D19F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02BBAF-307F-7616-FB1D-774E158DD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BDE8D2A-9AD3-A790-D183-6A008A6B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77F549A-581F-DF6D-4958-B675D0718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3B53173-907F-9C56-446D-E185E3674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126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0DBC3-FE4F-3661-58CE-CB85474C4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EC3137-2B51-B824-E025-AA326B954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0579FAF-235B-B7F0-8E41-FBD5C506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CECED25-D2F8-22D3-3B74-BF11E2C6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3AF6ED8-AA33-1EEA-EA9A-1B86A3F4B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214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485A7-B64F-035E-48B4-3466ACBE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ADD076-F813-29DD-30AA-67C2F6C7B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C14171E-5937-37ED-722E-B253870FD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F143793-2E1E-64A1-207F-3B165C97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E30C992-2141-E358-E118-7AF2157D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1653D71-007E-C948-32EA-A5DCDE4C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570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81528-01A7-64D2-8030-2A481E4A2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261871-B74E-F0F1-0885-425F4C677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BCD5C05-41C6-9DD1-FA53-25EB23650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6D153D-568B-3CC5-B4F2-D19746A98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27C8EF4-2313-BB03-8CBE-53E5F1753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8D4BE9EE-A131-7CDA-64CC-9BE1B5ED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C6F97A3-CD22-E13A-91DA-A07275E5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A73941DA-0020-AEA4-528F-25CE1E02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979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DF6C5-6057-5C38-2C13-40708AEF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EDDE75F-A7E2-09FE-A63E-332C780C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D120FB9-9F91-D203-32A5-E52C2B17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6488972-DAF9-D1ED-D4D4-9674EC6A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297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D179A10-4A7B-D930-7633-530D648EC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2F60496-A8FE-2CC0-C1CB-82D921B4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6D5D70B-C3D8-EF04-3B19-ABF10564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894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623EF-A2CB-AF71-B7E9-FEFD9B2D1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27A88F-C5F6-5CA3-863E-52DC284CC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4D28BD-9628-CF4F-A304-816EE2278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32266E9-CC28-5A6B-8A37-ACE75648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9E8D141-CDB4-1653-149E-B7BEF2AF6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2C4C121-9ECB-9E25-4A69-1334870C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172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9AD20-C53B-8BA0-B58D-72CDDA0F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F7CAC33-7003-B13E-1C58-98E00426F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520674-1EB9-068D-A361-4D7EA2A01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C74F8CC-8934-8465-F0B1-A629A5FC5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13A1A1A-48ED-0F0B-E7BF-335B2742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AEA0B83-5715-8710-21FF-377C1EE6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423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32A3E9C-1C74-29AA-F9CE-2A4FA5A7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272D26-6D28-F037-A41B-F9FAB02F2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837FD7-0EFC-9BB1-229B-CD594CE67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C9A267-9638-45EE-9EB2-5A3BB9C06AED}" type="datetimeFigureOut">
              <a:rPr lang="sk-SK" smtClean="0"/>
              <a:t>16.10.2024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0B696B1-6806-5EB8-2D5B-CEDE20B6F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9368ADB-D38F-566E-EFA7-180AEFF1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40925A-445A-479E-B436-59CC22A9B3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703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Obrázok, na ktorom je písmo, text, grafika, snímka obrazovky&#10;&#10;Automaticky generovaný popis">
            <a:extLst>
              <a:ext uri="{FF2B5EF4-FFF2-40B4-BE49-F238E27FC236}">
                <a16:creationId xmlns:a16="http://schemas.microsoft.com/office/drawing/2014/main" id="{F0745BAA-62FE-8B1A-3AC9-846B248EC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914" y="2078668"/>
            <a:ext cx="1787880" cy="1095960"/>
          </a:xfrm>
          <a:prstGeom prst="rect">
            <a:avLst/>
          </a:prstGeom>
        </p:spPr>
      </p:pic>
      <p:pic>
        <p:nvPicPr>
          <p:cNvPr id="7" name="Obrázok 6" descr="Obrázok, na ktorom je písmo, text, grafika, snímka obrazovky&#10;&#10;Automaticky generovaný popis">
            <a:extLst>
              <a:ext uri="{FF2B5EF4-FFF2-40B4-BE49-F238E27FC236}">
                <a16:creationId xmlns:a16="http://schemas.microsoft.com/office/drawing/2014/main" id="{8D52563B-BE05-5043-E805-58BE74A3E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140" y="2078668"/>
            <a:ext cx="1155582" cy="708365"/>
          </a:xfrm>
          <a:prstGeom prst="rect">
            <a:avLst/>
          </a:prstGeom>
        </p:spPr>
      </p:pic>
      <p:pic>
        <p:nvPicPr>
          <p:cNvPr id="9" name="Obrázok 8" descr="Obrázok, na ktorom je písmo, grafika, snímka obrazovky, grafický dizajn&#10;&#10;Automaticky generovaný popis">
            <a:extLst>
              <a:ext uri="{FF2B5EF4-FFF2-40B4-BE49-F238E27FC236}">
                <a16:creationId xmlns:a16="http://schemas.microsoft.com/office/drawing/2014/main" id="{E1B850E3-4EC0-4F53-7408-B74D2F0AF3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493" y="2074959"/>
            <a:ext cx="1078994" cy="551689"/>
          </a:xfrm>
          <a:prstGeom prst="rect">
            <a:avLst/>
          </a:prstGeom>
        </p:spPr>
      </p:pic>
      <p:pic>
        <p:nvPicPr>
          <p:cNvPr id="11" name="Obrázok 10" descr="Obrázok, na ktorom je písmo, grafika, snímka obrazovky, grafický dizajn&#10;&#10;Automaticky generovaný popis">
            <a:extLst>
              <a:ext uri="{FF2B5EF4-FFF2-40B4-BE49-F238E27FC236}">
                <a16:creationId xmlns:a16="http://schemas.microsoft.com/office/drawing/2014/main" id="{527D469C-AF35-2E4E-95AB-1F340B9E0B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794" y="2074959"/>
            <a:ext cx="1078994" cy="551689"/>
          </a:xfrm>
          <a:prstGeom prst="rect">
            <a:avLst/>
          </a:prstGeom>
        </p:spPr>
      </p:pic>
      <p:pic>
        <p:nvPicPr>
          <p:cNvPr id="13" name="Obrázok 12" descr="Obrázok, na ktorom je text, písmo, grafika, snímka obrazovky&#10;&#10;Automaticky generovaný popis">
            <a:extLst>
              <a:ext uri="{FF2B5EF4-FFF2-40B4-BE49-F238E27FC236}">
                <a16:creationId xmlns:a16="http://schemas.microsoft.com/office/drawing/2014/main" id="{1F0DF300-8582-400B-06D5-49E5F3D2A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27" y="4231352"/>
            <a:ext cx="1078994" cy="661417"/>
          </a:xfrm>
          <a:prstGeom prst="rect">
            <a:avLst/>
          </a:prstGeom>
        </p:spPr>
      </p:pic>
      <p:sp>
        <p:nvSpPr>
          <p:cNvPr id="14" name="BlokTextu 13">
            <a:extLst>
              <a:ext uri="{FF2B5EF4-FFF2-40B4-BE49-F238E27FC236}">
                <a16:creationId xmlns:a16="http://schemas.microsoft.com/office/drawing/2014/main" id="{47B348BD-D121-31E3-270E-5391A712220B}"/>
              </a:ext>
            </a:extLst>
          </p:cNvPr>
          <p:cNvSpPr txBox="1"/>
          <p:nvPr/>
        </p:nvSpPr>
        <p:spPr>
          <a:xfrm>
            <a:off x="1264914" y="765313"/>
            <a:ext cx="8167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/>
              <a:t>Just </a:t>
            </a:r>
            <a:r>
              <a:rPr lang="sk-SK" sz="2800" dirty="0" err="1"/>
              <a:t>copy</a:t>
            </a:r>
            <a:r>
              <a:rPr lang="sk-SK" sz="2800" dirty="0"/>
              <a:t> or </a:t>
            </a:r>
            <a:r>
              <a:rPr lang="sk-SK" sz="2800" dirty="0" err="1"/>
              <a:t>cut</a:t>
            </a:r>
            <a:r>
              <a:rPr lang="sk-SK" sz="2800" dirty="0"/>
              <a:t> </a:t>
            </a:r>
            <a:r>
              <a:rPr lang="sk-SK" sz="2800" dirty="0" err="1"/>
              <a:t>the</a:t>
            </a:r>
            <a:r>
              <a:rPr lang="sk-SK" sz="2800" dirty="0"/>
              <a:t> </a:t>
            </a:r>
            <a:r>
              <a:rPr lang="sk-SK" sz="2800" dirty="0" err="1"/>
              <a:t>RRI</a:t>
            </a:r>
            <a:r>
              <a:rPr lang="sk-SK" sz="2800" dirty="0"/>
              <a:t> logo.</a:t>
            </a:r>
          </a:p>
        </p:txBody>
      </p:sp>
    </p:spTree>
    <p:extLst>
      <p:ext uri="{BB962C8B-B14F-4D97-AF65-F5344CB8AC3E}">
        <p14:creationId xmlns:p14="http://schemas.microsoft.com/office/powerpoint/2010/main" val="851195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Širokouhlá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Motív Office</vt:lpstr>
      <vt:lpstr>Prezentácia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Juraj Šapovalov</dc:creator>
  <cp:lastModifiedBy>Juraj Šapovalov</cp:lastModifiedBy>
  <cp:revision>1</cp:revision>
  <dcterms:created xsi:type="dcterms:W3CDTF">2024-10-16T12:01:13Z</dcterms:created>
  <dcterms:modified xsi:type="dcterms:W3CDTF">2024-10-16T12:07:41Z</dcterms:modified>
</cp:coreProperties>
</file>